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0C281-A728-469B-B710-73482B117DF7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E6628-D8F5-4DC5-BE88-44D35493DB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621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F95CC306-609E-4253-A8BE-E15DF4B29AB7}" type="slidenum">
              <a:rPr lang="pt-BR" altLang="pt-BR">
                <a:solidFill>
                  <a:srgbClr val="000000"/>
                </a:solidFill>
              </a:rPr>
              <a:pPr eaLnBrk="1" hangingPunct="1"/>
              <a:t>1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34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34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A534C8A7-8A79-4976-8073-1106FBC94B5A}" type="slidenum">
              <a:rPr lang="pt-BR" altLang="pt-BR">
                <a:solidFill>
                  <a:srgbClr val="000000"/>
                </a:solidFill>
              </a:rPr>
              <a:pPr eaLnBrk="1" hangingPunct="1"/>
              <a:t>10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270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270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E375C4B9-F933-42C7-96A2-4D6B28CE72D8}" type="slidenum">
              <a:rPr lang="pt-BR" altLang="pt-BR">
                <a:solidFill>
                  <a:srgbClr val="000000"/>
                </a:solidFill>
              </a:rPr>
              <a:pPr eaLnBrk="1" hangingPunct="1"/>
              <a:t>11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37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8CFEAAB0-7AAC-41F7-A355-677435DDAE8F}" type="slidenum">
              <a:rPr lang="pt-BR" altLang="pt-BR">
                <a:solidFill>
                  <a:srgbClr val="000000"/>
                </a:solidFill>
              </a:rPr>
              <a:pPr eaLnBrk="1" hangingPunct="1"/>
              <a:t>12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475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960C8F62-204C-435D-81B4-957997E373AA}" type="slidenum">
              <a:rPr lang="pt-BR" altLang="pt-BR">
                <a:solidFill>
                  <a:srgbClr val="000000"/>
                </a:solidFill>
              </a:rPr>
              <a:pPr eaLnBrk="1" hangingPunct="1"/>
              <a:t>2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45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45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0701BD3E-EB79-467E-BBBD-FCE711FFA0A0}" type="slidenum">
              <a:rPr lang="pt-BR" altLang="pt-BR">
                <a:solidFill>
                  <a:srgbClr val="000000"/>
                </a:solidFill>
              </a:rPr>
              <a:pPr eaLnBrk="1" hangingPunct="1"/>
              <a:t>3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553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554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5F12B129-371E-4EBA-A134-86B4EFEC3171}" type="slidenum">
              <a:rPr lang="pt-BR" altLang="pt-BR">
                <a:solidFill>
                  <a:srgbClr val="000000"/>
                </a:solidFill>
              </a:rPr>
              <a:pPr eaLnBrk="1" hangingPunct="1"/>
              <a:t>4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656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656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4C1C8430-5193-4097-B9F5-A0827D0F88C7}" type="slidenum">
              <a:rPr lang="pt-BR" altLang="pt-BR">
                <a:solidFill>
                  <a:srgbClr val="000000"/>
                </a:solidFill>
              </a:rPr>
              <a:pPr eaLnBrk="1" hangingPunct="1"/>
              <a:t>5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758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758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4497A6BB-E846-40E7-A44A-AACE6BA08657}" type="slidenum">
              <a:rPr lang="pt-BR" altLang="pt-BR">
                <a:solidFill>
                  <a:srgbClr val="000000"/>
                </a:solidFill>
              </a:rPr>
              <a:pPr eaLnBrk="1" hangingPunct="1"/>
              <a:t>6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861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861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70A72DD5-2D5F-4115-99D8-F6EBC4D36877}" type="slidenum">
              <a:rPr lang="pt-BR" altLang="pt-BR">
                <a:solidFill>
                  <a:srgbClr val="000000"/>
                </a:solidFill>
              </a:rPr>
              <a:pPr eaLnBrk="1" hangingPunct="1"/>
              <a:t>7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696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696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2CDB55C4-A796-4F0E-8679-EB38EE745ED2}" type="slidenum">
              <a:rPr lang="pt-BR" altLang="pt-BR">
                <a:solidFill>
                  <a:srgbClr val="000000"/>
                </a:solidFill>
              </a:rPr>
              <a:pPr eaLnBrk="1" hangingPunct="1"/>
              <a:t>8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065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066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/>
            <a:fld id="{DFA9831D-8261-4344-84FC-4B76F301C67C}" type="slidenum">
              <a:rPr lang="pt-BR" altLang="pt-BR">
                <a:solidFill>
                  <a:srgbClr val="000000"/>
                </a:solidFill>
              </a:rPr>
              <a:pPr eaLnBrk="1" hangingPunct="1"/>
              <a:t>9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16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16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772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62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68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767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22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61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52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4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444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88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376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A35B7-E4C9-4B8D-A21B-CDE23AEC3692}" type="datetimeFigureOut">
              <a:rPr lang="pt-BR" smtClean="0"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5E91-AC11-4095-8536-314E9BDDEA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30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685800" y="1905000"/>
            <a:ext cx="7772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13800" dirty="0" smtClean="0">
                <a:solidFill>
                  <a:schemeClr val="tx1"/>
                </a:solidFill>
              </a:rPr>
              <a:t>Hierarquia</a:t>
            </a:r>
            <a:endParaRPr lang="en-US" altLang="pt-BR" sz="13800" b="1" dirty="0">
              <a:solidFill>
                <a:schemeClr val="tx1"/>
              </a:solidFill>
            </a:endParaRP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483768" y="4725144"/>
            <a:ext cx="64008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ctr" eaLnBrk="1" hangingPunct="1">
              <a:spcBef>
                <a:spcPts val="800"/>
              </a:spcBef>
              <a:buClrTx/>
              <a:buFontTx/>
              <a:buNone/>
            </a:pPr>
            <a:r>
              <a:rPr lang="pt-BR" altLang="pt-BR" sz="3200" b="1" dirty="0" smtClean="0">
                <a:solidFill>
                  <a:srgbClr val="FF0000"/>
                </a:solidFill>
              </a:rPr>
              <a:t>www.nilson.pro.br</a:t>
            </a:r>
            <a:endParaRPr lang="pt-BR" altLang="pt-BR" sz="3200" b="1" dirty="0">
              <a:solidFill>
                <a:srgbClr val="FF0000"/>
              </a:solidFill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1484E5C-E4E8-4CC4-B06D-BF460D7CFE4F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27374361-76E1-4371-B305-ECE63C039859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912166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35EE8BC-33CC-4ED6-AC12-595EFCDBF72C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10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4820" name="Text Box 1"/>
          <p:cNvSpPr txBox="1">
            <a:spLocks noChangeArrowheads="1"/>
          </p:cNvSpPr>
          <p:nvPr/>
        </p:nvSpPr>
        <p:spPr bwMode="auto">
          <a:xfrm>
            <a:off x="685800" y="642938"/>
            <a:ext cx="7772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FF0000"/>
                </a:solidFill>
              </a:rPr>
              <a:t>Unidades de negócio:</a:t>
            </a:r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285875"/>
            <a:ext cx="8486775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144C9FE-DE29-44CF-BCE9-A35B412EC708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58359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8E544BE-79F1-4182-A446-5B5ED2E223E6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5844" name="Text Box 1"/>
          <p:cNvSpPr txBox="1">
            <a:spLocks noChangeArrowheads="1"/>
          </p:cNvSpPr>
          <p:nvPr/>
        </p:nvSpPr>
        <p:spPr bwMode="auto">
          <a:xfrm>
            <a:off x="685800" y="642938"/>
            <a:ext cx="7772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FF0000"/>
                </a:solidFill>
              </a:rPr>
              <a:t>Unidades de negócio:</a:t>
            </a:r>
          </a:p>
        </p:txBody>
      </p:sp>
      <p:pic>
        <p:nvPicPr>
          <p:cNvPr id="358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714500"/>
            <a:ext cx="7986712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74E7581-E95A-44A0-8B86-5D15AD070C41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45118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D18C201-0AFD-4941-A2DA-80F8CD661009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12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6868" name="Text Box 1"/>
          <p:cNvSpPr txBox="1">
            <a:spLocks noChangeArrowheads="1"/>
          </p:cNvSpPr>
          <p:nvPr/>
        </p:nvSpPr>
        <p:spPr bwMode="auto">
          <a:xfrm>
            <a:off x="685800" y="642938"/>
            <a:ext cx="7772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FF0000"/>
                </a:solidFill>
              </a:rPr>
              <a:t>Projetos:</a:t>
            </a:r>
          </a:p>
        </p:txBody>
      </p:sp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643063"/>
            <a:ext cx="8224837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71B7A67-9DC7-4ED6-95A8-1DD7030FF111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28629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19CB046-F2D2-483F-9707-82DF18C362E9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1000125" y="48577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5" b="21571"/>
          <a:stretch>
            <a:fillRect/>
          </a:stretch>
        </p:blipFill>
        <p:spPr bwMode="auto">
          <a:xfrm>
            <a:off x="1239838" y="714375"/>
            <a:ext cx="5832475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8C409E62-CEE8-4A9F-A5AD-19650300B41F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30651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827CC52-42FA-4E5D-AE09-DF3ADDE62A40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7652" name="Text Box 1"/>
          <p:cNvSpPr txBox="1">
            <a:spLocks noChangeArrowheads="1"/>
          </p:cNvSpPr>
          <p:nvPr/>
        </p:nvSpPr>
        <p:spPr bwMode="auto">
          <a:xfrm>
            <a:off x="685800" y="642938"/>
            <a:ext cx="77724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FF0000"/>
                </a:solidFill>
              </a:rPr>
              <a:t>Organização funcional:</a:t>
            </a:r>
          </a:p>
          <a:p>
            <a:pPr eaLnBrk="1" hangingPunct="1">
              <a:buClrTx/>
              <a:buFontTx/>
              <a:buNone/>
            </a:pPr>
            <a:r>
              <a:rPr lang="pt-BR" altLang="pt-BR" sz="2800" b="1">
                <a:solidFill>
                  <a:schemeClr val="tx1"/>
                </a:solidFill>
              </a:rPr>
              <a:t> Não há um departamento e sim uma função</a:t>
            </a:r>
            <a:r>
              <a:rPr lang="pt-BR" altLang="pt-BR" sz="4000" b="1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214563"/>
            <a:ext cx="6777038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5B1707B3-40AB-4631-AE8A-1A650A52CED6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66780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8F352DA-8471-464E-8460-0E3C2BFCF926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8676" name="Text Box 1"/>
          <p:cNvSpPr txBox="1">
            <a:spLocks noChangeArrowheads="1"/>
          </p:cNvSpPr>
          <p:nvPr/>
        </p:nvSpPr>
        <p:spPr bwMode="auto">
          <a:xfrm>
            <a:off x="685800" y="642938"/>
            <a:ext cx="77724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FF0000"/>
                </a:solidFill>
              </a:rPr>
              <a:t>Organização funcional:</a:t>
            </a:r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643063"/>
            <a:ext cx="88138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784261E-7962-42BC-84CC-059FA4214E94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09479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0DE35E2-C018-422A-AD74-05793F421F58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9700" name="Text Box 1"/>
          <p:cNvSpPr txBox="1">
            <a:spLocks noChangeArrowheads="1"/>
          </p:cNvSpPr>
          <p:nvPr/>
        </p:nvSpPr>
        <p:spPr bwMode="auto">
          <a:xfrm>
            <a:off x="685800" y="642938"/>
            <a:ext cx="77724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FF0000"/>
                </a:solidFill>
              </a:rPr>
              <a:t>Organização funcional: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000250"/>
            <a:ext cx="755332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FC081AD-6F99-41C2-AF24-050571DA159E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912770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554628C2-8F98-4B00-BAE7-184FCFA6B612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0724" name="Text Box 1"/>
          <p:cNvSpPr txBox="1">
            <a:spLocks noChangeArrowheads="1"/>
          </p:cNvSpPr>
          <p:nvPr/>
        </p:nvSpPr>
        <p:spPr bwMode="auto">
          <a:xfrm>
            <a:off x="685800" y="642938"/>
            <a:ext cx="7772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FF0000"/>
                </a:solidFill>
              </a:rPr>
              <a:t>Organização por Produto:</a:t>
            </a:r>
          </a:p>
          <a:p>
            <a:pPr eaLnBrk="1" hangingPunct="1">
              <a:buClrTx/>
              <a:buFontTx/>
              <a:buNone/>
            </a:pPr>
            <a:r>
              <a:rPr lang="pt-BR" altLang="pt-BR" sz="2800" b="1">
                <a:solidFill>
                  <a:schemeClr val="tx1"/>
                </a:solidFill>
              </a:rPr>
              <a:t> Cada unidade de negócio tem uma estrutura. Pode não haver um departamento e sim uma função</a:t>
            </a:r>
            <a:r>
              <a:rPr lang="pt-BR" altLang="pt-BR" sz="4000" b="1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571750"/>
            <a:ext cx="7743825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81E4372-B645-48E4-8475-9EAB42338B1D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19139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451265D-3D75-4EA8-94FF-A05E6AF56C41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1748" name="Text Box 1"/>
          <p:cNvSpPr txBox="1">
            <a:spLocks noChangeArrowheads="1"/>
          </p:cNvSpPr>
          <p:nvPr/>
        </p:nvSpPr>
        <p:spPr bwMode="auto">
          <a:xfrm>
            <a:off x="714375" y="785813"/>
            <a:ext cx="77724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FF0000"/>
                </a:solidFill>
              </a:rPr>
              <a:t>Organização por área Geográfica:</a:t>
            </a:r>
          </a:p>
          <a:p>
            <a:pPr eaLnBrk="1" hangingPunct="1">
              <a:buClrTx/>
              <a:buFontTx/>
              <a:buNone/>
            </a:pPr>
            <a:r>
              <a:rPr lang="pt-BR" altLang="pt-BR" sz="2800" b="1">
                <a:solidFill>
                  <a:schemeClr val="tx1"/>
                </a:solidFill>
              </a:rPr>
              <a:t> Cada unidade de negócio tem responsabilidade sobre uma posição geográfica. Pode não haver um departamento e sim uma função</a:t>
            </a:r>
            <a:r>
              <a:rPr lang="pt-BR" altLang="pt-BR" sz="4000" b="1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8" r="237"/>
          <a:stretch>
            <a:fillRect/>
          </a:stretch>
        </p:blipFill>
        <p:spPr bwMode="auto">
          <a:xfrm>
            <a:off x="1928813" y="2928938"/>
            <a:ext cx="6000750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2616155-429D-4727-95D3-AF7611C92A76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629578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F105360-AD5E-4315-A29D-634A45FE8AB8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2772" name="Text Box 1"/>
          <p:cNvSpPr txBox="1">
            <a:spLocks noChangeArrowheads="1"/>
          </p:cNvSpPr>
          <p:nvPr/>
        </p:nvSpPr>
        <p:spPr bwMode="auto">
          <a:xfrm>
            <a:off x="714375" y="714375"/>
            <a:ext cx="77724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FF0000"/>
                </a:solidFill>
              </a:rPr>
              <a:t>Organização por cliente:</a:t>
            </a:r>
          </a:p>
          <a:p>
            <a:pPr eaLnBrk="1" hangingPunct="1">
              <a:buClrTx/>
              <a:buFontTx/>
              <a:buNone/>
            </a:pPr>
            <a:r>
              <a:rPr lang="pt-BR" altLang="pt-BR" sz="2800" b="1">
                <a:solidFill>
                  <a:schemeClr val="tx1"/>
                </a:solidFill>
              </a:rPr>
              <a:t> Cada unidade de negócio tem responsabilidade sobre um tipo de cliente. Pode não haver um departamento e sim uma função</a:t>
            </a:r>
            <a:r>
              <a:rPr lang="pt-BR" altLang="pt-BR" sz="4000" b="1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786063"/>
            <a:ext cx="655320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F82F70F-46DE-44A5-8EA2-11A7B1B2388F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203297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20BA51E-06C6-4AAC-96F0-C6BAE1800DC8}" type="slidenum">
              <a:rPr lang="pt-BR" altLang="pt-BR" sz="1200">
                <a:solidFill>
                  <a:srgbClr val="898989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3796" name="Text Box 1"/>
          <p:cNvSpPr txBox="1">
            <a:spLocks noChangeArrowheads="1"/>
          </p:cNvSpPr>
          <p:nvPr/>
        </p:nvSpPr>
        <p:spPr bwMode="auto">
          <a:xfrm>
            <a:off x="685800" y="642938"/>
            <a:ext cx="77724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Calibri" pitchFamily="32" charset="0"/>
                <a:cs typeface="Arial Unicode MS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altLang="pt-BR" sz="4000" b="1">
                <a:solidFill>
                  <a:srgbClr val="FF0000"/>
                </a:solidFill>
              </a:rPr>
              <a:t>Outras formas:</a:t>
            </a:r>
          </a:p>
          <a:p>
            <a:pPr eaLnBrk="1" hangingPunct="1">
              <a:buClrTx/>
              <a:buFontTx/>
              <a:buNone/>
            </a:pPr>
            <a:r>
              <a:rPr lang="pt-BR" altLang="pt-BR" sz="2800" b="1">
                <a:solidFill>
                  <a:schemeClr val="tx1"/>
                </a:solidFill>
              </a:rPr>
              <a:t>1-  Por período ou turnos - Mmontadoras.</a:t>
            </a:r>
          </a:p>
          <a:p>
            <a:pPr eaLnBrk="1" hangingPunct="1">
              <a:buClrTx/>
              <a:buFontTx/>
              <a:buNone/>
            </a:pPr>
            <a:r>
              <a:rPr lang="pt-BR" altLang="pt-BR" sz="2800" b="1">
                <a:solidFill>
                  <a:schemeClr val="tx1"/>
                </a:solidFill>
              </a:rPr>
              <a:t>2 – Por disciplina – Faculdades e Universidades.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249C7AA-DF6F-434A-9ADE-8AB42EBFA4DB}" type="datetime1">
              <a:rPr lang="pt-BR" smtClean="0"/>
              <a:t>21/03/2018</a:t>
            </a:fld>
            <a:endParaRPr lang="pt-BR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www.nmilson.pro.br</a:t>
            </a: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BA9D2E3-93B6-44CD-AA88-86070043019E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258701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</Words>
  <Application>Microsoft Office PowerPoint</Application>
  <PresentationFormat>Apresentação na tela (4:3)</PresentationFormat>
  <Paragraphs>78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Nilson</dc:creator>
  <cp:lastModifiedBy>Nilson</cp:lastModifiedBy>
  <cp:revision>1</cp:revision>
  <dcterms:created xsi:type="dcterms:W3CDTF">2018-03-21T21:05:13Z</dcterms:created>
  <dcterms:modified xsi:type="dcterms:W3CDTF">2018-03-21T21:07:06Z</dcterms:modified>
</cp:coreProperties>
</file>