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8" r:id="rId14"/>
    <p:sldId id="280" r:id="rId15"/>
    <p:sldId id="281" r:id="rId16"/>
    <p:sldId id="282" r:id="rId17"/>
    <p:sldId id="270" r:id="rId18"/>
    <p:sldId id="277" r:id="rId19"/>
    <p:sldId id="271" r:id="rId20"/>
    <p:sldId id="272" r:id="rId21"/>
    <p:sldId id="273" r:id="rId22"/>
    <p:sldId id="274" r:id="rId23"/>
    <p:sldId id="275" r:id="rId24"/>
    <p:sldId id="276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-1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A9807-6EC2-8864-129D-DEFD71A3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F2493B-6287-3648-F0B4-F28AFD9C3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ED9DE7F-6505-34A9-D0A5-BA85501E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CA4-802B-4BE3-AE01-3FB9DB7DB37E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5602788-2541-213D-8A4A-D5859D70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6F736F6-16A9-9A1A-321A-EA810273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75AE-03DB-43F7-A60E-4C59C6ED9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87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2FC02-7521-D442-D55C-4714D5A60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A8FA65D-5887-2C86-E1B2-DC35BF0D8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552A96D-F58F-3847-8FEE-375563DB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CA4-802B-4BE3-AE01-3FB9DB7DB37E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355C713-E1B1-2DF3-FA17-A2FB7A40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8D6814B-ACA0-3C2E-9F48-24B91F2D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75AE-03DB-43F7-A60E-4C59C6ED9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73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4FDBFA-DC75-AC8F-E30D-DD55EB0AC9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BFB955E-8334-740C-379E-F9A2E4A5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9630A1-5819-D764-7DA9-7507952E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CA4-802B-4BE3-AE01-3FB9DB7DB37E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B7D963B-DFA2-15BB-931F-7D8AF584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B90CD5E-B694-A6E1-FB05-5C6B9469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75AE-03DB-43F7-A60E-4C59C6ED9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68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BD063-8C80-DB78-3917-32D7BE16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DE36065-741B-EA3A-2DB5-300CA8234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4F51425-D75C-8261-BF36-E35032951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CA4-802B-4BE3-AE01-3FB9DB7DB37E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B8079C9-6DBC-4665-CDF2-0A6E9355A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5F44ED4-7317-1D64-EE7E-AB915F19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75AE-03DB-43F7-A60E-4C59C6ED9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81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55F16-D7E6-7D3E-3192-F9A75F1D0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23697A3-2C28-74BC-C59D-E44DE7F38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DEC9CB9-768A-DC9F-365F-E2342FE1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CA4-802B-4BE3-AE01-3FB9DB7DB37E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8EAF325-0A79-D7CF-EC01-B7E9EC20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CC6A091-EAAF-CB99-14F6-02549DB6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75AE-03DB-43F7-A60E-4C59C6ED9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85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9F3CB5-D447-1706-3C16-35970401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F00C255-4E37-546B-3CCC-9604D8C09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B7DEEA6-E041-8AD0-8752-B65B7DA55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7003D76-FE59-EF89-CA9B-90041AF13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CA4-802B-4BE3-AE01-3FB9DB7DB37E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0B63591-B5B3-D250-E2B5-B2A072D2B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E837F6-ADC1-89D8-9C1D-9AE22B5D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75AE-03DB-43F7-A60E-4C59C6ED9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45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6B981-7739-2A97-D6E8-D4155EC3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0D7FE0E-CB09-6DF9-60A5-BCC27C30D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D7D6294-8AB9-E2D5-8847-A093630AC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5595C48-5758-E0C2-3315-6E0418C14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3B37CBF1-D3B7-58E8-7A5F-3E23B4E24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39123A1F-CC3B-884C-06FE-5AC9AC91F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CA4-802B-4BE3-AE01-3FB9DB7DB37E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9CA790A8-8752-8508-094C-AA836F861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337FFD3-26BF-76E1-154E-B7E6EA93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75AE-03DB-43F7-A60E-4C59C6ED9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94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6371D-A71D-C226-BC83-28909096C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D2D443F7-FC1C-F8B7-6A5C-BA65E3F6A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CA4-802B-4BE3-AE01-3FB9DB7DB37E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0DBA399-EFEE-479A-E6CE-60452611C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0954EC4-FED6-1E29-41C3-09945813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75AE-03DB-43F7-A60E-4C59C6ED9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61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20DF7209-C31D-F96A-BFF3-D9884F56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CA4-802B-4BE3-AE01-3FB9DB7DB37E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ED528C1F-1123-200E-61F3-436328DC3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301D0D0-3C36-3CDA-EFD7-5C2B01C5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75AE-03DB-43F7-A60E-4C59C6ED9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2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33164-53E0-6EA2-6335-CDF97C21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AD8DF67-384A-236B-F29B-B2F11205B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D23D236-687C-B5BA-03B7-89F83EB4A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EEA1197-99CF-3F3E-61B5-835033F7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CA4-802B-4BE3-AE01-3FB9DB7DB37E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82BAAEB-7280-57C5-480B-7501E90A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8F8B5B8-7CF7-BA99-2783-D92F2F06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75AE-03DB-43F7-A60E-4C59C6ED9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3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53F87-82BD-DBF9-563D-DD7DB163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5293838B-10AA-ED75-2A01-DA5ACEAE6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3E7EB73-9611-4813-8FDB-2C63C99AE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5E985EE-C5A3-9C16-C893-6382F229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CA4-802B-4BE3-AE01-3FB9DB7DB37E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F20E388-B683-B2AE-36F4-D168C234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0F6686B-C5E8-429D-5B40-B1B00692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75AE-03DB-43F7-A60E-4C59C6ED9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1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369DC75-2EB8-96B6-4880-26A04141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A999695-91F3-289E-DA33-79E4E114C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0B91C3C-7E3D-8D5A-CCCC-A819EB25E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9CA4-802B-4BE3-AE01-3FB9DB7DB37E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DE21A97-D5B7-B0EE-87E5-3C54F5E5F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38FAA37-280B-BAAE-83C1-2C200D713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475AE-03DB-43F7-A60E-4C59C6ED9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07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eb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7D9C16B-BD5B-8C1F-7338-93A797D7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" y="0"/>
            <a:ext cx="122013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9144A33-A886-FE33-555D-CE3C77C8D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660922" cy="68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9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6BA72A-C3CD-D889-79F6-E35F48E88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7784"/>
            <a:ext cx="12192000" cy="1015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15A4EFB-CF3A-4A72-FBCA-3C13A580C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FFC0D2B-6684-5952-7F10-AC774456B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723" y="-331666"/>
            <a:ext cx="13833231" cy="718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2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221CE04-E6B9-3888-D27E-2843A888B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4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A1A7584-3ED9-E8D2-F678-3AD2D799E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955" y="-1992923"/>
            <a:ext cx="13160878" cy="1068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1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EB1F9F3-2A35-F349-4F88-86B5517AE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F40ED34-C504-4A04-F22F-F44BE2DAF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5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68596F-FD83-B59E-09A1-1A9FA1662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169" y="-2790092"/>
            <a:ext cx="13762892" cy="1242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8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8C56CBB-0CBE-DCCF-A910-9F28C6374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9477" y="0"/>
            <a:ext cx="16201292" cy="76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2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C6CAAB2-2989-35A2-8E61-79209B593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424EED8-F53B-0531-1FF3-DA4246328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2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76A9DF2-E8B5-1493-1219-91137895F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527" y="-521677"/>
            <a:ext cx="13606911" cy="783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6FCDDB-8885-805B-E98E-70972A9AB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1568"/>
            <a:ext cx="12192000" cy="1024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1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41A708D-D6A0-429F-5EB4-B97EED6E5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96" y="-165588"/>
            <a:ext cx="12304096" cy="70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9124CFD-D8B4-C651-E9E5-3D120445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46" y="-422031"/>
            <a:ext cx="13387753" cy="769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4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F9B8F-C2B3-C876-9D0F-3ACB1F638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6EDD884-5376-9A51-04FD-B2B1B6911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C4E1C-C43F-70A3-2484-CBA0F714D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69E95EC-F4BE-AA67-DDB7-D1F5AA5BC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0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55409-1C19-3733-9115-E1ACD541A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A9176F9-ADAD-E801-9DED-A8B8A22C6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8" y="164123"/>
            <a:ext cx="11746524" cy="649458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750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49161-4A1B-35DE-DAB1-F2393EA22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D60896-A430-AD04-D248-D3E8B9534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1" y="234462"/>
            <a:ext cx="11394832" cy="6400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97470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1BEF2-BC91-5EA2-EA19-C5476C837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22828B-110D-D4C0-FF45-7213C72BD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3B58AB8-7A25-68EC-5D40-58F836980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863" y="-2157046"/>
            <a:ext cx="14442831" cy="1118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0E0F7-168D-8836-0D02-AED46D67B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FE1E2C1-7E38-8BCF-71AC-341AA4720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87" y="0"/>
            <a:ext cx="12272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4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0666E-F013-E940-1BD6-5BCEA0B28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9094706-D5CB-98B3-01A2-FAC831E6C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660922" cy="68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60C8BF9-5618-95A9-FA4C-A16A54ADC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2BC5806-4AF9-B712-C58D-8A5F85F16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5B9D9A-AE3F-3EE2-0EB7-5324E106D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8" y="164123"/>
            <a:ext cx="11746524" cy="649458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309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553BA33-DEA4-E126-2393-6533F407E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1" y="234462"/>
            <a:ext cx="11394832" cy="6400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31866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EBAAF9-8BEC-97B2-7300-689FB4C95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C130932-9E31-206C-AFA8-45A564295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87" y="0"/>
            <a:ext cx="12272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4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00"/>
    </mc:Choice>
    <mc:Fallback xmlns="">
      <p:transition advTm="9000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Nilson Rosa de  Faria</dc:creator>
  <cp:lastModifiedBy>Nilson Rosa de  Faria</cp:lastModifiedBy>
  <cp:revision>4</cp:revision>
  <dcterms:created xsi:type="dcterms:W3CDTF">2022-05-13T11:16:28Z</dcterms:created>
  <dcterms:modified xsi:type="dcterms:W3CDTF">2024-02-18T23:28:09Z</dcterms:modified>
</cp:coreProperties>
</file>