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78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333" autoAdjust="0"/>
  </p:normalViewPr>
  <p:slideViewPr>
    <p:cSldViewPr snapToGrid="0">
      <p:cViewPr>
        <p:scale>
          <a:sx n="53" d="100"/>
          <a:sy n="53" d="100"/>
        </p:scale>
        <p:origin x="1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5487E-126F-4D4C-BA13-F0123A5A1FD3}" type="datetimeFigureOut">
              <a:rPr lang="pt-BR" smtClean="0"/>
              <a:t>10/02/2021</a:t>
            </a:fld>
            <a:endParaRPr lang="pt-B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EF089-A1AD-46FC-A49C-497366D2E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88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C50777-1456-4BB0-96E4-72E9AC119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A50268-7C93-4A88-8600-4C7E84B50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A24E945-99C8-4918-ACE4-D2FB468CA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0C8BD-5DBE-4C0A-8CBD-A10C6C9397E8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88B93D6-4BC7-4D5F-A87B-3463C2CF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CE81706-D161-4ACF-B99A-68C957ED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1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E9D9A5-FD03-4337-99A5-6CE865066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EA70AB5-7184-43BF-8346-01F0A8C27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0A8F589-DADC-4891-8E18-4DCC50159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66FE-5E1B-4F09-B64C-9590A4B12D32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FC1ED3-FBCF-436F-BEF5-6C4191A0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FE61CC8-855D-4A82-949F-B17A33FB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22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A0F37B-311F-45BA-AB1B-C0EC5F462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0083E3B-CDAA-46FC-A3EB-309D7AB8D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0C4CF23-BF50-4272-907C-7827B46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8E61-0B76-48A3-8165-BDFD5C4E7312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710EB80-A7F6-492A-81F9-FA39C3868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7AB638C-2309-4081-881F-96FC2415D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41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71426-C6A5-404B-8F8D-9EFC4F01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7BA1EA7-9E32-494C-B0F4-97AB17F1A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AA424DC-495B-4A09-997F-CA77C8DE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CC594-4155-4B9D-9A72-3C62AF6061F4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A8CD72F-C50C-4D23-B5F0-97EF4AD0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4159BC5-5662-42B1-B354-97635621E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E1A81-ABFD-4EC5-8C89-FE35AD761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56CBF52-28EA-4EFB-B287-5D07A2FAF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81BD5E8-112A-48BA-9DE6-245E2FECB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D758-75F6-4D3C-88A9-CEA63C16F54A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F6CEEAF-1C29-459F-AC91-2E4ED2BC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FE8B390-AD29-4C5D-BE79-0421AB78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67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B6447-5764-4697-A4F1-D1F289A1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7F359B7-D288-4094-9B72-3007FB636F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A2804F2-6FE4-4E7C-A224-635BE478F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BB36630-7C0C-4D12-B870-85A54E32F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F01C-56E3-4E1E-A879-128A6C6F92F7}" type="datetime1">
              <a:rPr lang="pt-BR" smtClean="0"/>
              <a:t>10/02/2021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96ED1A2-E481-4C86-B79C-B8F41BDD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6185249-A754-4C73-AFE1-9C36A9F33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26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8900B-F68E-408B-9D9C-074F6091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7A8FEB4-A5F9-487D-A712-E00CCE902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3AFA131-BFBF-4993-8C8D-F67A7EC63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0EA247B4-2786-4C07-B152-E801A8CF4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3756EE9-C1B6-4E69-8868-94CE543DA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1D55D30-BB78-4F50-AAAC-B7F03867D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4B8E1-4C88-4105-942C-CE1B576D8195}" type="datetime1">
              <a:rPr lang="pt-BR" smtClean="0"/>
              <a:t>10/02/2021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57FE5EA8-B53C-423B-BD40-FA59013A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8677247-F303-43B0-9ED3-DC62A319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75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4902A-6879-4AEB-9FEF-AF671AEB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EF5E93BF-228B-48F9-A072-2225663F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1202-0F20-4CEA-97BC-8C3D33F544B6}" type="datetime1">
              <a:rPr lang="pt-BR" smtClean="0"/>
              <a:t>10/02/2021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26FC152-5C48-40D7-B3B7-F7F3942B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C3E07085-C70F-468B-8149-17372CEC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7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B08DB5E6-0E26-4937-B86C-044A24AE9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23EC-AA70-4667-A16D-31DA73A479E2}" type="datetime1">
              <a:rPr lang="pt-BR" smtClean="0"/>
              <a:t>10/02/2021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AC88273C-8EC0-408F-AFD6-589B51DCC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9B5D268-2FE4-4D3F-BA1D-F56EB096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46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869F3-CA54-46E6-9417-3279189C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957A32C-1F4B-40D9-AE78-F8EF9B008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9D2E489-A9B4-4251-8933-24E4AD8C0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ACD8ECF-E765-45F1-B975-343E830CB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1028-D012-4218-ADD4-B4259F480668}" type="datetime1">
              <a:rPr lang="pt-BR" smtClean="0"/>
              <a:t>10/02/2021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717E13F-053C-4A24-8E05-555B1A60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4AF4CE9-FF06-4AE8-B019-4B5F6190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6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FC28C-FE68-43B0-9555-A8C43615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689910A-C803-4C16-8496-4CA25D7DE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42019E4-F442-4534-AA58-F3A2FDBDB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3BDC46A-7B35-4726-9F42-FF8E4363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C66A-6691-4376-BB3B-4E1C27FC6B2B}" type="datetime1">
              <a:rPr lang="pt-BR" smtClean="0"/>
              <a:t>10/02/2021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DD2F2EC-BA45-49A8-A865-6B76BB376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E65D25D-13A2-40E3-A3E9-A5215FD1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85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642B2AE-E69F-4257-8049-6DDB0203E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48C2D63-7133-4869-A396-E5DF4EA86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46FE33A-27EB-435E-B3C4-58773CC69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2569B-A168-4F07-9377-CB0EF5DAEE21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3C48549-BD8B-479B-817F-363CBE456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12418F-9532-4F69-A5E9-F04DE49CC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2034-33A9-43AA-B2F2-50EACB017E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57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f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DC388F-9274-445F-8871-4FE96225A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244972" cy="685800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6D6F5C3A-0B6D-4290-8057-33FD6D8F364F}"/>
              </a:ext>
            </a:extLst>
          </p:cNvPr>
          <p:cNvSpPr txBox="1"/>
          <p:nvPr/>
        </p:nvSpPr>
        <p:spPr>
          <a:xfrm>
            <a:off x="7114344" y="1226849"/>
            <a:ext cx="494702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dirty="0"/>
              <a:t>RENASCIMENTO CULTURAL</a:t>
            </a:r>
          </a:p>
          <a:p>
            <a:pPr algn="ctr"/>
            <a:r>
              <a:rPr lang="pt-BR" sz="5400" dirty="0"/>
              <a:t>ATIVIDADE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8904884-E0FB-4B02-898B-15BAE0FCC649}"/>
              </a:ext>
            </a:extLst>
          </p:cNvPr>
          <p:cNvSpPr txBox="1"/>
          <p:nvPr/>
        </p:nvSpPr>
        <p:spPr>
          <a:xfrm>
            <a:off x="7244972" y="5261819"/>
            <a:ext cx="4947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WWW.NILSON.PRO.BR</a:t>
            </a:r>
          </a:p>
        </p:txBody>
      </p:sp>
      <p:sp>
        <p:nvSpPr>
          <p:cNvPr id="8" name="Marcador de Posição da Data 7">
            <a:extLst>
              <a:ext uri="{FF2B5EF4-FFF2-40B4-BE49-F238E27FC236}">
                <a16:creationId xmlns:a16="http://schemas.microsoft.com/office/drawing/2014/main" id="{D2ECF5B9-F004-4D47-8DF4-FDF06F8A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79215-6E15-4CFF-8484-BA82F27587F3}" type="datetime1">
              <a:rPr lang="pt-BR" smtClean="0"/>
              <a:t>10/02/2021</a:t>
            </a:fld>
            <a:endParaRPr lang="pt-BR"/>
          </a:p>
        </p:txBody>
      </p:sp>
      <p:sp>
        <p:nvSpPr>
          <p:cNvPr id="9" name="Marcador de Posição do Rodapé 8">
            <a:extLst>
              <a:ext uri="{FF2B5EF4-FFF2-40B4-BE49-F238E27FC236}">
                <a16:creationId xmlns:a16="http://schemas.microsoft.com/office/drawing/2014/main" id="{5AED2612-5948-42D4-AE71-6270D445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10" name="Marcador de Posição do Número do Diapositivo 9">
            <a:extLst>
              <a:ext uri="{FF2B5EF4-FFF2-40B4-BE49-F238E27FC236}">
                <a16:creationId xmlns:a16="http://schemas.microsoft.com/office/drawing/2014/main" id="{42F5EB70-1BD9-475D-85F3-A02F735B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523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731CB7F-EBC1-48FC-A5FF-58812082C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44399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A4833B9-DD05-4E16-8577-98E81FB7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FB76A-5A5A-44DA-B9B6-E6CBDEE3AE96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5DACDC1-8BDB-4519-85C3-F81F1B728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DA38702-B099-4BB0-96B5-22DF4C03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23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743E202-4349-4236-80F3-709D6D404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0"/>
            <a:ext cx="12192001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F55A720-2BA6-479C-9F3F-F491242EE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865D0-6D64-476D-88CF-3C37C9C19C64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7572E2-3BA3-41D7-BF51-E3FF7DCD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4E583A8-C2AF-40C6-9698-8AD7C128C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55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1FE96E8-8B0B-4F2B-A06E-C98423CB9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5362"/>
            <a:ext cx="12192000" cy="4867275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1E854DC-51E9-4876-9A9A-11116C64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1E632-23CC-4703-A736-97A5C2C26355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EDAB5B9-1593-48C4-AFF4-C6642CF2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A493ED2-FA86-4D14-BC0D-2E6974742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498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5565347-2B62-47CD-94EF-CB9F469A4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61A10B0-AB4D-4C8F-BB8B-DA059420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E4A4-0B43-489C-A755-44C0CA8AF3C2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F0EB56-15F0-462C-81B4-70CD88BF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50DBE76-43C2-4F81-A89C-371A4A4C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692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1D2241E-D202-4DE8-A721-23F4BE1B4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164593"/>
            <a:ext cx="12192000" cy="7022592"/>
          </a:xfrm>
          <a:prstGeom prst="rect">
            <a:avLst/>
          </a:prstGeom>
        </p:spPr>
      </p:pic>
      <p:sp>
        <p:nvSpPr>
          <p:cNvPr id="6" name="Marcador de Posição da Data 5">
            <a:extLst>
              <a:ext uri="{FF2B5EF4-FFF2-40B4-BE49-F238E27FC236}">
                <a16:creationId xmlns:a16="http://schemas.microsoft.com/office/drawing/2014/main" id="{28F662E2-F398-4E82-8E3B-A5C662CE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6FECE-D79A-45F1-8EC3-BABB2149D77D}" type="datetime1">
              <a:rPr lang="pt-BR" smtClean="0"/>
              <a:t>10/02/2021</a:t>
            </a:fld>
            <a:endParaRPr lang="pt-BR"/>
          </a:p>
        </p:txBody>
      </p:sp>
      <p:sp>
        <p:nvSpPr>
          <p:cNvPr id="7" name="Marcador de Posição do Rodapé 6">
            <a:extLst>
              <a:ext uri="{FF2B5EF4-FFF2-40B4-BE49-F238E27FC236}">
                <a16:creationId xmlns:a16="http://schemas.microsoft.com/office/drawing/2014/main" id="{19BA286E-1164-4C36-8DCD-361DEE63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8" name="Marcador de Posição do Número do Diapositivo 7">
            <a:extLst>
              <a:ext uri="{FF2B5EF4-FFF2-40B4-BE49-F238E27FC236}">
                <a16:creationId xmlns:a16="http://schemas.microsoft.com/office/drawing/2014/main" id="{ECE91532-28D8-493C-A159-450A9719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824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343BE51-D2A1-47D6-A5A9-5371B6A0D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66677">
            <a:off x="2923032" y="2162291"/>
            <a:ext cx="6345936" cy="253341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51019656-4B3F-4695-B80B-07F28E0CA40F}"/>
              </a:ext>
            </a:extLst>
          </p:cNvPr>
          <p:cNvSpPr txBox="1"/>
          <p:nvPr/>
        </p:nvSpPr>
        <p:spPr>
          <a:xfrm rot="1159735">
            <a:off x="306324" y="921028"/>
            <a:ext cx="60990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7200" dirty="0"/>
              <a:t>OBRIGADO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E86DCC-9C26-4716-AFD9-B9C19CE219EF}"/>
              </a:ext>
            </a:extLst>
          </p:cNvPr>
          <p:cNvSpPr txBox="1"/>
          <p:nvPr/>
        </p:nvSpPr>
        <p:spPr>
          <a:xfrm rot="20491790">
            <a:off x="9174103" y="5776018"/>
            <a:ext cx="30226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WWW.NILSON.PRO.BR</a:t>
            </a:r>
          </a:p>
        </p:txBody>
      </p:sp>
      <p:sp>
        <p:nvSpPr>
          <p:cNvPr id="10" name="Marcador de Posição da Data 9">
            <a:extLst>
              <a:ext uri="{FF2B5EF4-FFF2-40B4-BE49-F238E27FC236}">
                <a16:creationId xmlns:a16="http://schemas.microsoft.com/office/drawing/2014/main" id="{EFEB9800-DFB1-4803-A367-F439C204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224E-3866-44D2-83FE-77922DA26DBD}" type="datetime1">
              <a:rPr lang="pt-BR" smtClean="0"/>
              <a:t>10/02/2021</a:t>
            </a:fld>
            <a:endParaRPr lang="pt-BR"/>
          </a:p>
        </p:txBody>
      </p:sp>
      <p:sp>
        <p:nvSpPr>
          <p:cNvPr id="11" name="Marcador de Posição do Rodapé 10">
            <a:extLst>
              <a:ext uri="{FF2B5EF4-FFF2-40B4-BE49-F238E27FC236}">
                <a16:creationId xmlns:a16="http://schemas.microsoft.com/office/drawing/2014/main" id="{420F612C-53FB-4461-9E9F-DA296051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12" name="Marcador de Posição do Número do Diapositivo 11">
            <a:extLst>
              <a:ext uri="{FF2B5EF4-FFF2-40B4-BE49-F238E27FC236}">
                <a16:creationId xmlns:a16="http://schemas.microsoft.com/office/drawing/2014/main" id="{869BF5C2-DFD7-4EA8-A2B1-AF0C55BC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89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EC6464-5CCF-4295-A410-FA54CC08A7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984" y="1945323"/>
            <a:ext cx="9144000" cy="2387600"/>
          </a:xfrm>
        </p:spPr>
        <p:txBody>
          <a:bodyPr>
            <a:normAutofit/>
          </a:bodyPr>
          <a:lstStyle/>
          <a:p>
            <a:r>
              <a:rPr lang="pt-BR" sz="16600" dirty="0"/>
              <a:t>APOSTILA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AB64FD3-30AC-40E9-A056-FB08CF0EC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0456-844E-43B2-9F94-F4592DC5E7C0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E6A6CE3-3EA2-49B2-8D1A-80C093BF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D5F1B03-DB48-48EE-A306-CB4BF19D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4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F222DA15-8BAA-4094-9253-DBEC60FFB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91227" y="-2691224"/>
            <a:ext cx="6809548" cy="12191997"/>
          </a:xfrm>
          <a:prstGeom prst="rect">
            <a:avLst/>
          </a:prstGeom>
        </p:spPr>
      </p:pic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845A8F3-2F47-4D07-A078-684749CC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8A85F-3275-4C0B-A008-B2E8B92916C0}" type="datetime1">
              <a:rPr lang="pt-BR" smtClean="0"/>
              <a:t>10/02/2021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53045E8-52B0-43AE-96D9-17581F7B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7302BC0-4A79-47D4-B8F6-C39A1D26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48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93826E0-7B5E-489D-8EFD-76BDA30ED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62875"/>
            <a:ext cx="12191999" cy="6795121"/>
          </a:xfrm>
          <a:prstGeom prst="rect">
            <a:avLst/>
          </a:prstGeom>
        </p:spPr>
      </p:pic>
      <p:sp>
        <p:nvSpPr>
          <p:cNvPr id="6" name="Marcador de Posição da Data 5">
            <a:extLst>
              <a:ext uri="{FF2B5EF4-FFF2-40B4-BE49-F238E27FC236}">
                <a16:creationId xmlns:a16="http://schemas.microsoft.com/office/drawing/2014/main" id="{4EB7DE84-2D3A-449D-866F-994FDF20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D57FA-6E53-4629-8C4D-1B154D3555BD}" type="datetime1">
              <a:rPr lang="pt-BR" smtClean="0"/>
              <a:t>10/02/2021</a:t>
            </a:fld>
            <a:endParaRPr lang="pt-BR"/>
          </a:p>
        </p:txBody>
      </p:sp>
      <p:sp>
        <p:nvSpPr>
          <p:cNvPr id="7" name="Marcador de Posição do Rodapé 6">
            <a:extLst>
              <a:ext uri="{FF2B5EF4-FFF2-40B4-BE49-F238E27FC236}">
                <a16:creationId xmlns:a16="http://schemas.microsoft.com/office/drawing/2014/main" id="{6863EE3A-9B2C-46D5-864A-D6CF5A24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8" name="Marcador de Posição do Número do Diapositivo 7">
            <a:extLst>
              <a:ext uri="{FF2B5EF4-FFF2-40B4-BE49-F238E27FC236}">
                <a16:creationId xmlns:a16="http://schemas.microsoft.com/office/drawing/2014/main" id="{65B3D5F6-4BED-48C2-869E-09AC8A7B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27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284FE8B-D379-4B56-91F3-9816F5CB3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D044B1E-A7F6-4918-B2DE-C8CF0568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7387-0EA6-4309-A7AB-2827F32E9DCE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A48440D-3393-41B6-9FC2-F8667C85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69B461D-134A-4671-B3A1-FA17DDC8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99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E6A7F93C-F273-4FD1-84B2-868BD565B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81287" y="-2681287"/>
            <a:ext cx="6829426" cy="12192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DAE7E7-BE4E-4FDE-A455-D050AD5CE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1E676-FA03-4FC8-8F92-062C4C691721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7543B5C-75BC-4DB8-B3C1-F08DD5D2B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440C646-C4AE-4267-A883-33EC87F85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40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261685F-EC2D-4999-ACA7-B44E315144FC}"/>
              </a:ext>
            </a:extLst>
          </p:cNvPr>
          <p:cNvSpPr txBox="1"/>
          <p:nvPr/>
        </p:nvSpPr>
        <p:spPr>
          <a:xfrm>
            <a:off x="2372868" y="632490"/>
            <a:ext cx="609904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9600" dirty="0"/>
              <a:t>CADERNO DE ATIVIDADES</a:t>
            </a:r>
            <a:endParaRPr lang="pt-BR" dirty="0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5F70F5E-3624-43ED-B507-7CECAC6FE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53CD0-EF4C-466C-89F2-D6224676C8F4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3407515-97FF-4AFE-8AC8-FA34542F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8DFEA6F-0241-450B-AFFC-6CDEFD34B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431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7E47B3B-61BF-4844-840F-67410C947D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8468DA1-E9FE-4233-8781-DD1AC1337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A334-3582-4B3D-BF86-A31ECC1DCF1F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46B926A-155D-4936-8E66-A864B415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D552702-656E-4182-BF1F-F99608A1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305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9EAA9CA-DCD8-4F46-AA98-1CB1273499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1561D4-86B8-4A59-BE59-4949C683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B5E0-56C6-4A30-AEC7-350E103C2947}" type="datetime1">
              <a:rPr lang="pt-BR" smtClean="0"/>
              <a:t>10/02/2021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EBD9488-E042-4619-8471-F8FA847D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WWW.NILSON.PRO.BR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5B539EF-186D-4AD7-9291-FA2B34AC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2034-33A9-43AA-B2F2-50EACB017E7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9142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157</Words>
  <Application>Microsoft Office PowerPoint</Application>
  <PresentationFormat>Ecrã Panorâmico</PresentationFormat>
  <Paragraphs>52</Paragraphs>
  <Slides>15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Apresentação do PowerPoint</vt:lpstr>
      <vt:lpstr>APOSTILA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</dc:title>
  <dc:creator>Nilson Rosa de  Faria</dc:creator>
  <cp:lastModifiedBy>Nilson Rosa de  Faria</cp:lastModifiedBy>
  <cp:revision>6</cp:revision>
  <dcterms:created xsi:type="dcterms:W3CDTF">2021-02-10T10:27:23Z</dcterms:created>
  <dcterms:modified xsi:type="dcterms:W3CDTF">2021-02-10T11:16:30Z</dcterms:modified>
</cp:coreProperties>
</file>