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B00E4-0447-4A01-9A80-F02076B90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98BF20-4F73-4434-AEC1-7ACBFC297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040F71F-52D7-43B7-A751-4CE394A78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B0145F0-185D-43E5-868D-2CEC96D07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12A4463-EBF2-4BC4-80C3-0F92FE52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73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F43E9-ABD6-4471-9467-26FC726E9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6630B11E-D789-4992-A60B-12F994FD3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328F1A1-FEE1-4AF4-B600-669FC5F31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F8BA1BB-52DC-41F7-AE85-05A26C39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2B83CB2-18F6-407F-B341-B7F2ED2E0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22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AB0624-03E9-4398-97C6-41F300F104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D3EDE71-DFAE-4301-BA84-24D882375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B76A3A5-979A-45F1-B21E-D4C53B0B2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9A12045-50EB-4DA6-8952-1FD44A606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DDDFF72-F02F-40D7-81EC-89E20E35F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207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AB16FA-2F47-46F7-8408-AA485DACF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BB38901-3BDB-47DB-B115-E5FABD73C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348E7CD-3877-4EC3-AC0C-79185317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757483E-784D-450F-B74E-C1A7071C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34698DB-26BC-42DF-A73F-C4FE1941E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19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FFAD45-C5E2-4A58-B289-FCE8A733B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D21B7C1-61F4-4619-9108-A6E9E8E9A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33A4332-B93E-4144-B1B8-DFCE1BFC3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A84347B-2FB1-4035-AFD1-53BADF9A5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FDEFE06-C358-435D-B2CD-D5175C5B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30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388D4-B398-46A9-838F-7E5BE2530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6BA479E-3C8B-4BCC-8A8C-3827850E8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3FDE90C-0806-4B5A-BA37-39BCD8B48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47BB177-68B3-4AF4-B6B7-0F5AD7496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781FA76-A2B4-4B80-92C4-47DF77A2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54B0E6F-20E1-4730-BFDD-CD0D33B0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362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87A373-2707-4C4B-8AB2-0614ECD1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481E04E-2EB6-4440-B4DC-2BF66A943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8463F33A-4665-4A00-AE21-EFC3D79EA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CB856DD-6859-42A6-B721-29B609616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808D2A24-6430-4EA6-9F8D-C825532228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915A6F8-C0D0-428C-945C-C763BB90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AB8FB8E7-AC61-427A-BB0B-E57D970F0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DF43DD4C-76E0-4CD0-AB7E-3D809223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21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099BC-832A-4EA2-9F4A-B40F5EB5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8A5B0BDF-4A57-4DAD-9292-E5475D90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3BA57617-12CB-4FEB-BBB2-530A7484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1353BE9-FEA4-4CF2-8081-9F7B38B6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14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7B58FB6-21EE-44DE-9BA9-812DAB6FF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B2F275A2-1F34-4E37-8F96-64D9AD29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6C846C5-0AA9-452B-8483-F5832823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86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976D9-222B-4D22-A2E6-59EFFFC76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E9DB865-E549-4505-99D1-659850C36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83DB031-0F1D-48A9-A9CF-6BC0A757D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0B2189C-7D6F-469C-A0DF-BF3C681C4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5010757-E1E9-4CF0-933C-9A194A8D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4D862D6-8D33-4ADE-8CA0-D100A4BD4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57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A1DAB-C265-4DE7-BED8-7C6463CD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3BD2A04-BB5E-4FFF-A24A-A3A2706AB8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97EEA5F-9FBD-4440-A645-D69DF95A2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08C6073-FD70-442C-BC1B-4D6354ACB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7FF94C4-76A9-42AF-B82C-186AE1B7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5B40238-9AE2-450E-B690-423C6CBE5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501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6D67CFD6-D157-4583-BF56-4063B3B02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1B7416E-793B-4003-9045-5E67EC399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C49BA55-62A6-497A-93EC-8159062AE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E9B0F-454A-4971-9439-4C16D56CA3D3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E97C428-840A-4E4F-9469-C6ABEA7BF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E9F3135-B71B-4CF1-A16C-C4B119367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24B50-7299-4BBC-A7A8-2DBEA809E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72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8761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995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409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037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53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5382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54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8967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8159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58638-9180-417B-9E42-C10CDB32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>
            <a:normAutofit/>
          </a:bodyPr>
          <a:lstStyle/>
          <a:p>
            <a:r>
              <a:rPr lang="pt-BR" dirty="0"/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423B6A1-F9D5-4A25-AB89-420B7D8F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84" y="0"/>
            <a:ext cx="3259015" cy="63487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37570E5-7F0C-487F-A764-BDBE0477A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3" y="27908"/>
            <a:ext cx="3259015" cy="634873"/>
          </a:xfrm>
          <a:prstGeom prst="rect">
            <a:avLst/>
          </a:prstGeom>
        </p:spPr>
      </p:pic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312EE3D2-1F7A-4624-B5E5-ECBCEC95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67102"/>
            <a:ext cx="12191998" cy="596298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5894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Ecrã Panorâmico</PresentationFormat>
  <Paragraphs>10</Paragraphs>
  <Slides>10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.</vt:lpstr>
      <vt:lpstr>.</vt:lpstr>
      <vt:lpstr>.</vt:lpstr>
      <vt:lpstr>.</vt:lpstr>
      <vt:lpstr>.</vt:lpstr>
      <vt:lpstr>.</vt:lpstr>
      <vt:lpstr>.</vt:lpstr>
      <vt:lpstr>.</vt:lpstr>
      <vt:lpstr>.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Nilson Rosa de  Faria</dc:creator>
  <cp:lastModifiedBy>Nilson Rosa de  Faria</cp:lastModifiedBy>
  <cp:revision>2</cp:revision>
  <dcterms:created xsi:type="dcterms:W3CDTF">2021-07-28T01:30:22Z</dcterms:created>
  <dcterms:modified xsi:type="dcterms:W3CDTF">2021-08-17T20:04:27Z</dcterms:modified>
</cp:coreProperties>
</file>